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62" r:id="rId7"/>
    <p:sldId id="28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a91e40aa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a91e40aa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a91e40aa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a91e40aa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a91e40aa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a91e40aa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a91e40aa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a91e40aa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a91e40a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a91e40a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a91e40aa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a91e40aa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91e40aa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a91e40aa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a91e40aa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a91e40aa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91e40a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91e40aa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a91e40aa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a91e40aa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622a6c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622a6c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a91e40aa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a91e40aa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a91e40aa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a91e40aa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a91e40aa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a91e40aa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a91e40aa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a91e40aa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a91e40aa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a91e40aa5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a91e40a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a91e40aa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a91e40aa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a91e40aa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a91e40aa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a91e40aa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a91e40aa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a91e40aa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a91e40aa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a91e40aa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a622a6c4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a622a6c4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a91e40aa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a91e40aa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a91e40aa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a91e40aa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a91e40aa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a91e40aa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91e40aa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91e40aa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a91e40aa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a91e40aa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91e40aa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91e40aa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91e40aa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a91e40aa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a91e40aa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a91e40aa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1.4555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System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Assembly DSI-10 2019 Capstone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Kelvin Kong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 on Val Set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264" y="1106900"/>
            <a:ext cx="5508526" cy="38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500" y="1019100"/>
            <a:ext cx="4950999" cy="38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300" y="1079250"/>
            <a:ext cx="5863400" cy="38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50" y="1029125"/>
            <a:ext cx="5221674" cy="40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800" y="968950"/>
            <a:ext cx="5612725" cy="388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1307850"/>
            <a:ext cx="4351999" cy="36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025" y="1307850"/>
            <a:ext cx="4570574" cy="36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616854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550" y="1549488"/>
            <a:ext cx="4326451" cy="33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Good Predictions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250" y="1307850"/>
            <a:ext cx="5035126" cy="37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625" y="1570525"/>
            <a:ext cx="4412376" cy="30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Average predictions</a:t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802" y="1012125"/>
            <a:ext cx="2785300" cy="400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034" y="1012125"/>
            <a:ext cx="3079164" cy="40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Not Related to image</a:t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025" y="1223425"/>
            <a:ext cx="5216449" cy="35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378808" y="1588651"/>
            <a:ext cx="4706663" cy="3285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 an onslaught of photos on the web today: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350 Million photos uploaded daily on FB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1.2 billion photos uploaded to Google Photos daily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It is  challenge to search across all these photos because most photos are not tagged with keywords.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Without specific keywords being associated to the photos, the photos are not searchable.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A910B-4FAA-4C69-A272-7C42C4446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205" y="667591"/>
            <a:ext cx="2866195" cy="217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Photos Albums">
            <a:extLst>
              <a:ext uri="{FF2B5EF4-FFF2-40B4-BE49-F238E27FC236}">
                <a16:creationId xmlns:a16="http://schemas.microsoft.com/office/drawing/2014/main" id="{E7BBF812-67BB-41D8-A85E-EEE9613C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608" y="2991288"/>
            <a:ext cx="3104988" cy="17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Not Related to image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825" y="1149450"/>
            <a:ext cx="4940975" cy="372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Not Related to image</a:t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875" y="1105425"/>
            <a:ext cx="5653126" cy="39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1297500" y="173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Not Related to image</a:t>
            </a:r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949" y="731925"/>
            <a:ext cx="5697751" cy="44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1297500" y="173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Not Related to image</a:t>
            </a:r>
            <a:endParaRPr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500" y="928875"/>
            <a:ext cx="4991100" cy="39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xfrm>
            <a:off x="1052550" y="203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050" y="708375"/>
            <a:ext cx="4901635" cy="356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887" y="4407050"/>
            <a:ext cx="75879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1052550" y="203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25" y="668175"/>
            <a:ext cx="4944404" cy="37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50" y="4509300"/>
            <a:ext cx="7124100" cy="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title"/>
          </p:nvPr>
        </p:nvSpPr>
        <p:spPr>
          <a:xfrm>
            <a:off x="1052550" y="203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88" y="768425"/>
            <a:ext cx="7988619" cy="37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500" y="4572000"/>
            <a:ext cx="6158600" cy="4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1052550" y="133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650" y="718325"/>
            <a:ext cx="4890826" cy="367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26" y="4533125"/>
            <a:ext cx="6110349" cy="3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1052550" y="133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000" y="805050"/>
            <a:ext cx="4850749" cy="3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500" y="4480825"/>
            <a:ext cx="7317199" cy="40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49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1052550" y="133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875" y="579713"/>
            <a:ext cx="5187727" cy="38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213" y="4515625"/>
            <a:ext cx="7117574" cy="4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Problem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6762" y="1208824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model that could automatically describe any image that is given to it.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model is to: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Take in an image of any size and dimension as input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a human readable sentence that describes what is in the image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E5F221-4A17-4BE2-8950-F32387994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53" y="3009324"/>
            <a:ext cx="2187527" cy="1545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04EC20-F342-468B-8272-B7C10F40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37" y="4708980"/>
            <a:ext cx="3676932" cy="200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4C9243-BF40-4BA9-9F6C-1C9FAAD1C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024" y="3009323"/>
            <a:ext cx="2304504" cy="1545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CE8A7-C812-4BF3-8AE8-EFDD39F84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212" y="4708980"/>
            <a:ext cx="2775800" cy="2388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1052550" y="133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Images</a:t>
            </a:r>
            <a:endParaRPr/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975" y="658175"/>
            <a:ext cx="4419624" cy="37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713" y="4526250"/>
            <a:ext cx="5874575" cy="3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1550719" y="36561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&amp; Improvements</a:t>
            </a:r>
            <a:endParaRPr dirty="0"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The model is able to train and works well on images that contains: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Planes, cats, giraffes, laptops, tennis, surfing, skiing, buses, trains, pizza, food, toilet, kitchen, Clocks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Room for improvements: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Gender neutral or provide more examples of different gender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Improve the training captions to be more comprehensive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Model Architecture Improvements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Beam Search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Experimenting with adding more layers after CNN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Try different CNN model architectures (Resnet-50 used here)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Attention 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1586132" y="225325"/>
            <a:ext cx="5971735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r>
              <a:rPr lang="en-US" dirty="0"/>
              <a:t>DSI-10 for the great time! </a:t>
            </a:r>
            <a:endParaRPr dirty="0"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157" y="1085241"/>
            <a:ext cx="5696211" cy="31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290" y="4360133"/>
            <a:ext cx="5238451" cy="4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the Training Data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51809"/>
          <a:stretch/>
        </p:blipFill>
        <p:spPr>
          <a:xfrm>
            <a:off x="77675" y="1617275"/>
            <a:ext cx="3431900" cy="2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b="51811"/>
          <a:stretch/>
        </p:blipFill>
        <p:spPr>
          <a:xfrm>
            <a:off x="3122725" y="1134950"/>
            <a:ext cx="3388450" cy="2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5">
            <a:alphaModFix/>
          </a:blip>
          <a:srcRect b="52040"/>
          <a:stretch/>
        </p:blipFill>
        <p:spPr>
          <a:xfrm>
            <a:off x="6122475" y="1803306"/>
            <a:ext cx="2802150" cy="22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4E143-08D1-4EF4-AE46-56F8B57E40B4}"/>
              </a:ext>
            </a:extLst>
          </p:cNvPr>
          <p:cNvSpPr txBox="1"/>
          <p:nvPr/>
        </p:nvSpPr>
        <p:spPr>
          <a:xfrm>
            <a:off x="1427869" y="4321893"/>
            <a:ext cx="5545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Common Objects in Context: </a:t>
            </a:r>
          </a:p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SG" dirty="0">
                <a:solidFill>
                  <a:schemeClr val="bg1"/>
                </a:solidFill>
              </a:rPr>
              <a:t>large-scale object detection, segmentation, and captioning dataset.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142755" y="464088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1213094" y="1307850"/>
            <a:ext cx="7038900" cy="3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Images: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Resized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Randomly cropped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Randomly Flipped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Normalized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For Captions: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&lt;Start&gt; and &lt;End&gt; tokens added to captions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Words below threshold count are converted to &lt;Unknown&gt; token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All Captions must have the same length per batch. The sampler is programmed to only obtain sentences with the same length when sampling every batch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Goes into the usual NLP pipeline. Tokenized, Vectorized, Word Embeddings.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</a:t>
            </a:r>
            <a:endParaRPr dirty="0"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367700" y="1472576"/>
            <a:ext cx="4152600" cy="30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end to end Neural Network model which consist of: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CNN encoder which translates the image into a fixed length vector representation that is passed in as the initial step for the RNN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RNN ‘decoder’ which generates the target sentence, one word at a time. LSTM is used in this model.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Ref: </a:t>
            </a:r>
            <a:r>
              <a:rPr lang="en" u="sng">
                <a:solidFill>
                  <a:schemeClr val="hlink"/>
                </a:solidFill>
                <a:hlinkClick r:id="rId3"/>
              </a:rPr>
              <a:t>A Neural Image Caption Generator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77575"/>
            <a:ext cx="4197026" cy="31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1458B-B831-4B18-858D-9622D31B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7" y="1324792"/>
            <a:ext cx="7877908" cy="3493912"/>
          </a:xfrm>
          <a:prstGeom prst="rect">
            <a:avLst/>
          </a:prstGeom>
        </p:spPr>
      </p:pic>
      <p:sp>
        <p:nvSpPr>
          <p:cNvPr id="6" name="Google Shape;172;p19">
            <a:extLst>
              <a:ext uri="{FF2B5EF4-FFF2-40B4-BE49-F238E27FC236}">
                <a16:creationId xmlns:a16="http://schemas.microsoft.com/office/drawing/2014/main" id="{57B1E0BB-04E2-4197-8DA1-8806C5782D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0041" y="450020"/>
            <a:ext cx="6791423" cy="626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7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Evaluation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224900" cy="3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is performed on: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Tesla P100 GPUs, 16GB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6 Epochs for about ~6 hours due to large dataset (19GB) and RNNs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Evaluation: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How to evaluate the performance of a </a:t>
            </a:r>
            <a:r>
              <a:rPr lang="en-US" dirty="0"/>
              <a:t>generated </a:t>
            </a:r>
            <a:r>
              <a:rPr lang="en" dirty="0"/>
              <a:t>sentence is still an ongoing research as of now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The best evaluation metric so far is BLEU, originally developed for machine translation tasks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It has some major drawbacks, especially when applied to tasks that it was never intended to evaluate.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The </a:t>
            </a:r>
            <a:r>
              <a:rPr lang="en-US" dirty="0"/>
              <a:t>Bilingual Evaluation Understudy</a:t>
            </a:r>
            <a:endParaRPr dirty="0"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1415750" y="913875"/>
            <a:ext cx="7186800" cy="21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s</a:t>
            </a:r>
            <a:r>
              <a:rPr lang="en" dirty="0"/>
              <a:t>tring-matching algorithm that provides basic quality metrics for Machine Translation</a:t>
            </a:r>
          </a:p>
          <a:p>
            <a:pPr marL="0" lvl="0" indent="0">
              <a:buNone/>
            </a:pPr>
            <a:r>
              <a:rPr lang="en" dirty="0"/>
              <a:t>BLEU Downsides includes: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Only measures direct word-to-word similarity </a:t>
            </a:r>
            <a:r>
              <a:rPr lang="en-US" dirty="0"/>
              <a:t>and similar </a:t>
            </a:r>
            <a:r>
              <a:rPr lang="en" dirty="0"/>
              <a:t>word clusters in two sentences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There are no consideration of paraphrases or synonyms </a:t>
            </a:r>
            <a:endParaRPr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dirty="0"/>
              <a:t>"wander" doesn't get partial credit for "stroll," nor does "sofa" for "couch."</a:t>
            </a: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N-grams parameter can be set while evaluating BLEU score. Typically 1-4 grams are considered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7" name="Google Shape;187;p21"/>
          <p:cNvSpPr txBox="1"/>
          <p:nvPr/>
        </p:nvSpPr>
        <p:spPr>
          <a:xfrm>
            <a:off x="4983000" y="3354150"/>
            <a:ext cx="22158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Score: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'BLEU-1 Score: 0.38'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'BLEU-2 Score: 0.31'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'BLEU-3 Score: 0.26'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'BLEU-4 Score: 0.20'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1002625" y="3183750"/>
            <a:ext cx="3769800" cy="17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Actual: "A large airplane is taking off from the runway." </a:t>
            </a:r>
            <a:endParaRPr sz="13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Generated:  "A large airplane is flying through the air on a sunny day ."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666</Words>
  <Application>Microsoft Office PowerPoint</Application>
  <PresentationFormat>On-screen Show (16:9)</PresentationFormat>
  <Paragraphs>94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Montserrat</vt:lpstr>
      <vt:lpstr>Arial</vt:lpstr>
      <vt:lpstr>Lato</vt:lpstr>
      <vt:lpstr>Focus</vt:lpstr>
      <vt:lpstr>Image Captioning System</vt:lpstr>
      <vt:lpstr>Problem Statement</vt:lpstr>
      <vt:lpstr>Data Science Problem</vt:lpstr>
      <vt:lpstr>Visualizing the Training Data</vt:lpstr>
      <vt:lpstr>Preprocessing</vt:lpstr>
      <vt:lpstr>Modelling</vt:lpstr>
      <vt:lpstr>Architecture</vt:lpstr>
      <vt:lpstr>Training and Evaluation</vt:lpstr>
      <vt:lpstr>The Bilingual Evaluation Understudy</vt:lpstr>
      <vt:lpstr>Inference - Good predictions on Val Set</vt:lpstr>
      <vt:lpstr>Inference - Good predictions</vt:lpstr>
      <vt:lpstr>Inference - Good predictions</vt:lpstr>
      <vt:lpstr>Inference - Good predictions</vt:lpstr>
      <vt:lpstr>Inference - Good predictions</vt:lpstr>
      <vt:lpstr>Inference - Good predictions</vt:lpstr>
      <vt:lpstr>Inference - Good predictions</vt:lpstr>
      <vt:lpstr>Inference - Good Predictions</vt:lpstr>
      <vt:lpstr>Inference - Average predictions</vt:lpstr>
      <vt:lpstr>Predictions Not Related to image</vt:lpstr>
      <vt:lpstr>Predictions Not Related to image</vt:lpstr>
      <vt:lpstr>Predictions Not Related to image</vt:lpstr>
      <vt:lpstr>Predictions Not Related to image</vt:lpstr>
      <vt:lpstr>Predictions Not Related to image</vt:lpstr>
      <vt:lpstr>Test Images</vt:lpstr>
      <vt:lpstr>Test Images</vt:lpstr>
      <vt:lpstr>Test Images</vt:lpstr>
      <vt:lpstr>Test Images</vt:lpstr>
      <vt:lpstr>Test Images</vt:lpstr>
      <vt:lpstr>Test Images</vt:lpstr>
      <vt:lpstr>Test Images</vt:lpstr>
      <vt:lpstr>Conclusion &amp; Improvements</vt:lpstr>
      <vt:lpstr>Thank you DSI-10 for the great time!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Captioning System</dc:title>
  <dc:creator>kelvin</dc:creator>
  <cp:lastModifiedBy>User</cp:lastModifiedBy>
  <cp:revision>13</cp:revision>
  <dcterms:modified xsi:type="dcterms:W3CDTF">2019-12-16T10:44:44Z</dcterms:modified>
</cp:coreProperties>
</file>